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2140C-65C5-DB6E-1F91-499C41AE2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858B26-2DA3-A5F1-1E95-1B232E1D5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17923-F783-C204-EA14-B6FC791A9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A1627-2B11-4F6C-B8D8-0CB15B28A41F}" type="datetimeFigureOut">
              <a:rPr lang="en-IN" smtClean="0"/>
              <a:t>22-06-2025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CEF20-6253-F137-67F3-08CF7121A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16936-02E2-388C-7183-9F6F54BFE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C2FC3-D853-466E-9585-42109D4B75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1499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0CA79-3B87-673B-E188-F80BFC064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1C2F3F-C85E-2ECB-CA98-97E2D9750A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E1F53-A7CE-B938-D93A-C2B3A4A51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A1627-2B11-4F6C-B8D8-0CB15B28A41F}" type="datetimeFigureOut">
              <a:rPr lang="en-IN" smtClean="0"/>
              <a:t>22-06-2025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F9CC3-DA35-8F7F-B07E-2BAE12B32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904AC-D237-BA41-77A1-22F4F741C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C2FC3-D853-466E-9585-42109D4B75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5861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228FD5-975F-3F54-46E8-9DE964400C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78C0C0-6C76-1D82-02EC-E9C10A1EC0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58C9A-027F-83CF-E5D2-E333654C3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A1627-2B11-4F6C-B8D8-0CB15B28A41F}" type="datetimeFigureOut">
              <a:rPr lang="en-IN" smtClean="0"/>
              <a:t>22-06-2025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1C97E-F002-ED9A-01D3-32EDA069B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17AF7-03CF-6ECF-2273-839C0B09E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C2FC3-D853-466E-9585-42109D4B75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1218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0F098-D89C-A75B-A5B9-21392F5F9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FA5A8-97FC-1307-D75D-1934CF70F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A62BA-068C-6BD9-A5C1-194FE296B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A1627-2B11-4F6C-B8D8-0CB15B28A41F}" type="datetimeFigureOut">
              <a:rPr lang="en-IN" smtClean="0"/>
              <a:t>22-06-2025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2A8A3-00B6-D6EC-A133-0FEF61AC9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BED73-42DA-6E52-5CB2-9E4DD9B83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C2FC3-D853-466E-9585-42109D4B75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3654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F108F-B44D-95FE-9CAB-EFCE2A958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C9BA61-A3B9-8DB2-B07F-E38EF512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63A3C-7732-B0FC-EEB6-547EB062F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A1627-2B11-4F6C-B8D8-0CB15B28A41F}" type="datetimeFigureOut">
              <a:rPr lang="en-IN" smtClean="0"/>
              <a:t>22-06-2025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3592-EFB9-19AE-6100-C60B67C86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8CF6E-9811-8BCA-BF0C-928B28185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C2FC3-D853-466E-9585-42109D4B75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6525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23EB3-60F4-81B6-054B-E3E6B55AA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C6209-421F-6C6D-BCEB-29C47E150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AA5DFB-C695-AEFF-EB6D-1F4328042B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024AB9-828D-6313-612F-DB58F2A79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A1627-2B11-4F6C-B8D8-0CB15B28A41F}" type="datetimeFigureOut">
              <a:rPr lang="en-IN" smtClean="0"/>
              <a:t>22-06-2025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0B4A3F-26CA-2E40-5437-BD4188B50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74295A-05A6-043B-E199-0ECF54B22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C2FC3-D853-466E-9585-42109D4B75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9417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49A27-0D8B-DF2A-218F-A8D658C40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6B577-0C2D-C3AC-4E0F-961718EE4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FC355D-6E21-D2B0-753B-6FE331708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85A151-E58F-9896-38F7-3D37F17030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5FC52-7D6C-494D-EB6A-C887D8B451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F18D94-659F-6931-3875-EEE17068C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A1627-2B11-4F6C-B8D8-0CB15B28A41F}" type="datetimeFigureOut">
              <a:rPr lang="en-IN" smtClean="0"/>
              <a:t>22-06-2025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567FD3-8DFE-98F0-E84B-FEA0AD549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5EA959-2B81-82B3-BC36-03F6D34D4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C2FC3-D853-466E-9585-42109D4B75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087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A12CD-BE7E-6D8A-ED7B-D36A6A3E4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232F00-69A0-EFB3-6584-28CE4E205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A1627-2B11-4F6C-B8D8-0CB15B28A41F}" type="datetimeFigureOut">
              <a:rPr lang="en-IN" smtClean="0"/>
              <a:t>22-06-2025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4D7B15-8227-CE2D-D30C-3DA2A6912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8785DC-87AB-3818-E61D-8108C680E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C2FC3-D853-466E-9585-42109D4B75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4632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289174-8C9D-9C3A-ECD1-A22D7D1E9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A1627-2B11-4F6C-B8D8-0CB15B28A41F}" type="datetimeFigureOut">
              <a:rPr lang="en-IN" smtClean="0"/>
              <a:t>22-06-2025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EDC658-E17A-65EE-797E-B0D0AD952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C141A6-3CB7-6E06-BF2B-6439C1B86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C2FC3-D853-466E-9585-42109D4B75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5068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35DA7-DC99-B433-4BDF-5036D6CA7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1F5EB-1B66-3817-1939-4C32D58C2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BB71C-12EB-F5D7-0B45-F17A2C2FE0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F67DE-625A-0287-EEE5-C741A44B8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A1627-2B11-4F6C-B8D8-0CB15B28A41F}" type="datetimeFigureOut">
              <a:rPr lang="en-IN" smtClean="0"/>
              <a:t>22-06-2025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484135-CDD6-7434-3D60-8BE0B1E7C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5E710-15D5-BE12-F8D9-DA7ADF09B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C2FC3-D853-466E-9585-42109D4B75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9155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953DF-14F9-F35B-6D18-ED0E94A27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48D861-E6F8-5642-E7B0-B2C3DF77E6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D15F5B-87B3-6CDB-4F20-59F844515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B837C5-B53D-0D3E-2047-DC74333C8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A1627-2B11-4F6C-B8D8-0CB15B28A41F}" type="datetimeFigureOut">
              <a:rPr lang="en-IN" smtClean="0"/>
              <a:t>22-06-2025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EA20F8-7DD6-E74F-1508-FD2A8F60F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95033B-AD8A-62C0-3D86-DFDF4E8A0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C2FC3-D853-466E-9585-42109D4B75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5586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CCB456-5729-F9D3-300B-8DF0DA24D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9B7F0-66F9-B41B-EE71-BC6CD5FB5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84332-5695-A004-AD65-96F53C99AD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8A1627-2B11-4F6C-B8D8-0CB15B28A41F}" type="datetimeFigureOut">
              <a:rPr lang="en-IN" smtClean="0"/>
              <a:t>22-06-2025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8C3CB-A6E9-194E-7130-972A29276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B7A6CF-5DCB-6992-9687-B61CAF7B6B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C2FC3-D853-466E-9585-42109D4B75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6563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B491E-FFF6-BDCF-6103-2DADD56F34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BF2063-0B45-0D69-F3FA-F88FB88ABA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EC1B75-2FE0-14B1-36A9-DAC789F9E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" y="0"/>
            <a:ext cx="12222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10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361A2-F8C5-19B3-1910-DBCDD974F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6F27F9-6691-01A0-E508-E44204B6E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165" y="-94268"/>
            <a:ext cx="12384165" cy="695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85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5759C-7AD2-0226-FC22-D45EE6357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A2FEDF-6EEE-08EB-7FD7-A53D2CBA8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112" y="0"/>
            <a:ext cx="1223622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195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059B7-5529-BAC9-A26C-A9C2CE829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A79AAB-E037-5F29-CD98-68F8F3BC3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137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9B390-7A4F-4C77-D2E9-16824E0A0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8FE600-08C9-E965-C359-E07D79E2C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0" y="-100519"/>
            <a:ext cx="12391318" cy="695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44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30C41-45BC-83DD-D701-6C89B71C1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FC0E90-E223-4BF2-D603-FB9255FC4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71" y="242443"/>
            <a:ext cx="11345858" cy="6373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CAFBE6-02AB-B690-B473-742239B89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171" y="0"/>
            <a:ext cx="122603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92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AA98B-565A-9EC2-72FE-45578984E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13F726-310A-28AB-AC8C-017B32A95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020" y="1"/>
            <a:ext cx="12308146" cy="689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74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1C97D-1D52-919B-50BF-4EFF66EBE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5C00B4-61EC-B739-7457-182FF8BD7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727" y="1"/>
            <a:ext cx="12247727" cy="697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01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80653-F438-8775-B16E-D6BDD90EF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B81AB0-342A-6614-4556-5AC34789F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" y="-1"/>
            <a:ext cx="12267886" cy="691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64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4D74C-AD88-21AF-33CA-7A0E5F741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A46B40-BBC9-59A5-F828-2C2079B48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944"/>
            <a:ext cx="12191999" cy="687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513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A7560-F63F-4C38-C1DF-AF27BF8E2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6E3E75-D019-ADA2-21CF-DF2A96827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1" y="0"/>
            <a:ext cx="12177909" cy="686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771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F5AC72-19D7-F31D-8CE7-FF7378CC8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41"/>
            <a:ext cx="12209010" cy="684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15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C2098-FEE7-57FD-4D28-BFE0FF093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F6D6B5-3B86-5EEC-45FC-05FDAB780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008" y="0"/>
            <a:ext cx="12209008" cy="696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68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A8B5F-C34D-74DD-4A60-9DCC661A4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557BE0-6AC4-D467-0C60-D8A61CC5B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" y="0"/>
            <a:ext cx="12186921" cy="686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96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29732-7844-E1CC-F520-97A112C81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9DDE15-3A2E-D7D5-0FFE-DB88CDBF5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01" y="0"/>
            <a:ext cx="12193701" cy="685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72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05A1A-1D34-D460-661E-5C1DF3663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E5DE57-A4AD-1A2D-814D-B5CB61F93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98" y="0"/>
            <a:ext cx="122237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128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29424-392E-BCC9-E33C-1F4499C74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76887F-3EBC-6C61-95D1-C2FB43C0E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26" y="0"/>
            <a:ext cx="12281625" cy="689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62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29285-A7A7-84BB-ED88-AFBFB96CC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1F1043-E782-43AD-C3E5-40A1389BA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" y="0"/>
            <a:ext cx="12189735" cy="685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72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396DE-9E65-73F9-A9C9-9F7E16F30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82AD4A-00C4-6449-5B4F-1CABFEB64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15" y="0"/>
            <a:ext cx="122376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37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4714C-F653-999E-F4BE-6DE98933F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8E5368-4AF5-78C6-17FB-31AADDC0B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26" y="-1"/>
            <a:ext cx="12357039" cy="694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00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16879-3901-42DF-2C42-6D89C5E84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F919A7-5096-92E3-D08C-1AEC445C3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841" y="-46753"/>
            <a:ext cx="12377394" cy="696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879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137B0-4944-BE73-4DA4-3094DEFCD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D25A2-60AA-54C5-0541-039177A12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306" y="0"/>
            <a:ext cx="122486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834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0B044D-DA3A-2155-B85C-25C25EDE4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783" y="0"/>
            <a:ext cx="123155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00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F85B3A-CED5-39A0-5CFD-F29E92D4C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339" y="0"/>
            <a:ext cx="122646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70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CCD442-D7C9-8E7A-0864-FE4A45924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06" y="0"/>
            <a:ext cx="1221581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0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F910F9-3F59-4BF8-4B79-1154566F9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06" y="0"/>
            <a:ext cx="1221581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42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2A18D5-1500-25C3-16FF-821E4F205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89" y="0"/>
            <a:ext cx="12312767" cy="691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90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BDA986-B22D-2392-3024-6137A16DD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3A25E6-3DD2-6117-77F5-32681D578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481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23017-B8D0-AEFB-4B9D-6AB0B3DD7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759BD3-D3E6-7074-3AA5-0CDEC4235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78" y="0"/>
            <a:ext cx="12197677" cy="685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213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Heet dave</dc:creator>
  <cp:lastModifiedBy>Heet dave</cp:lastModifiedBy>
  <cp:revision>1</cp:revision>
  <dcterms:created xsi:type="dcterms:W3CDTF">2025-06-22T01:43:02Z</dcterms:created>
  <dcterms:modified xsi:type="dcterms:W3CDTF">2025-06-22T01:47:24Z</dcterms:modified>
</cp:coreProperties>
</file>